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3" r:id="rId6"/>
    <p:sldId id="264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4" y="11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955A7-655D-4BC7-AE6A-B9C298A8891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75FD34-411E-4199-832D-A09062C724C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04490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E46513A-E7D8-4C3D-91E5-5B9AE43FE369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99D3-BEDD-442D-9025-DBA74D6F8FE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513A-E7D8-4C3D-91E5-5B9AE43FE369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99D3-BEDD-442D-9025-DBA74D6F8FE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513A-E7D8-4C3D-91E5-5B9AE43FE369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99D3-BEDD-442D-9025-DBA74D6F8FE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513A-E7D8-4C3D-91E5-5B9AE43FE369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99D3-BEDD-442D-9025-DBA74D6F8FE9}" type="slidenum">
              <a:rPr lang="es-CO" smtClean="0"/>
              <a:t>‹Nº›</a:t>
            </a:fld>
            <a:endParaRPr lang="es-CO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513A-E7D8-4C3D-91E5-5B9AE43FE369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99D3-BEDD-442D-9025-DBA74D6F8FE9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513A-E7D8-4C3D-91E5-5B9AE43FE369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99D3-BEDD-442D-9025-DBA74D6F8FE9}" type="slidenum">
              <a:rPr lang="es-CO" smtClean="0"/>
              <a:t>‹Nº›</a:t>
            </a:fld>
            <a:endParaRPr lang="es-CO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513A-E7D8-4C3D-91E5-5B9AE43FE369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99D3-BEDD-442D-9025-DBA74D6F8FE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513A-E7D8-4C3D-91E5-5B9AE43FE369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99D3-BEDD-442D-9025-DBA74D6F8FE9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513A-E7D8-4C3D-91E5-5B9AE43FE369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99D3-BEDD-442D-9025-DBA74D6F8FE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513A-E7D8-4C3D-91E5-5B9AE43FE369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99D3-BEDD-442D-9025-DBA74D6F8FE9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513A-E7D8-4C3D-91E5-5B9AE43FE369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99D3-BEDD-442D-9025-DBA74D6F8FE9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E46513A-E7D8-4C3D-91E5-5B9AE43FE369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3A699D3-BEDD-442D-9025-DBA74D6F8FE9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HW\Pictures\Imagn\viorqui-brujaM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6922" y="-25923"/>
            <a:ext cx="958215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 rot="20583635">
            <a:off x="164125" y="4155026"/>
            <a:ext cx="47525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MAGALY CARDENAS LOAIZA 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6" name="5 Rectángulo"/>
          <p:cNvSpPr/>
          <p:nvPr/>
        </p:nvSpPr>
        <p:spPr>
          <a:xfrm rot="1959857">
            <a:off x="6623650" y="4367250"/>
            <a:ext cx="12202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10º2</a:t>
            </a:r>
            <a:endParaRPr lang="es-ES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7" name="6 Rectángulo"/>
          <p:cNvSpPr/>
          <p:nvPr/>
        </p:nvSpPr>
        <p:spPr>
          <a:xfrm rot="1262069">
            <a:off x="4352925" y="2315505"/>
            <a:ext cx="3725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MEMORIA RAM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92235" y="2046467"/>
            <a:ext cx="2553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09/02/12</a:t>
            </a:r>
            <a:endParaRPr lang="es-ES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hiller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79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 rot="20752244">
            <a:off x="800661" y="3391653"/>
            <a:ext cx="6400800" cy="1752600"/>
          </a:xfrm>
        </p:spPr>
        <p:txBody>
          <a:bodyPr>
            <a:noAutofit/>
          </a:bodyPr>
          <a:lstStyle/>
          <a:p>
            <a:r>
              <a:rPr lang="es-CO" sz="2800" b="1" i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Es utilizada por el computador para almacenar instrucciones, variables y otros parámetros de los programas</a:t>
            </a:r>
            <a:r>
              <a:rPr lang="es-CO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.</a:t>
            </a:r>
            <a:endParaRPr lang="es-CO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 rot="20029025">
            <a:off x="-113385" y="1930444"/>
            <a:ext cx="5716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oper Black" pitchFamily="18" charset="0"/>
              </a:rPr>
              <a:t>MEMORIA RAM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oper Black" pitchFamily="18" charset="0"/>
            </a:endParaRPr>
          </a:p>
        </p:txBody>
      </p:sp>
      <p:pic>
        <p:nvPicPr>
          <p:cNvPr id="1026" name="Picture 2" descr="http://www2.configurarequipos.com/imgdocumentos/fotostuto35/simm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56711">
            <a:off x="6023528" y="1677868"/>
            <a:ext cx="2604364" cy="163206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11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xfrm>
            <a:off x="1498922" y="2243998"/>
            <a:ext cx="6120680" cy="3915742"/>
          </a:xfrm>
        </p:spPr>
        <p:txBody>
          <a:bodyPr>
            <a:noAutofit/>
          </a:bodyPr>
          <a:lstStyle/>
          <a:p>
            <a:endParaRPr lang="es-CO" sz="3200" b="1" dirty="0" smtClean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</a:endParaRPr>
          </a:p>
          <a:p>
            <a:endParaRPr lang="es-CO" sz="32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</a:endParaRPr>
          </a:p>
          <a:p>
            <a:endParaRPr lang="es-CO" sz="3200" b="1" dirty="0" smtClean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</a:endParaRPr>
          </a:p>
          <a:p>
            <a:endParaRPr lang="es-CO" sz="32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</a:endParaRPr>
          </a:p>
          <a:p>
            <a:endParaRPr lang="es-CO" sz="2400" b="1" dirty="0" smtClean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  <a:p>
            <a:r>
              <a:rPr lang="es-CO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Sirve  para sistemas operativos, </a:t>
            </a:r>
            <a:r>
              <a:rPr lang="es-CO" sz="24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los programas y la mayoría del software. Es allí donde se cargan todas las instrucciones que ejecutan el procesador y otras unidades de </a:t>
            </a:r>
            <a:r>
              <a:rPr lang="es-CO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cómputo.</a:t>
            </a:r>
            <a:endParaRPr lang="es-CO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</a:endParaRPr>
          </a:p>
          <a:p>
            <a:endParaRPr lang="es-CO" sz="32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310488" y="1289634"/>
            <a:ext cx="6497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oper Black" pitchFamily="18" charset="0"/>
              </a:rPr>
              <a:t>PARA QUE SIRVE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91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0.069 0.25 0.125 L 0.25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2975743"/>
            <a:ext cx="6400800" cy="3048001"/>
          </a:xfrm>
        </p:spPr>
        <p:txBody>
          <a:bodyPr>
            <a:normAutofit/>
          </a:bodyPr>
          <a:lstStyle/>
          <a:p>
            <a:r>
              <a:rPr lang="es-CO" sz="2000" dirty="0" smtClean="0">
                <a:solidFill>
                  <a:srgbClr val="FF0000"/>
                </a:solidFill>
              </a:rPr>
              <a:t>SU VOLUNTAD: </a:t>
            </a:r>
            <a:r>
              <a:rPr lang="es-CO" sz="2000" b="1" i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su contenido se pierde cuando el computador se apaga .</a:t>
            </a:r>
          </a:p>
          <a:p>
            <a:r>
              <a:rPr lang="es-CO" sz="2000" dirty="0" smtClean="0">
                <a:solidFill>
                  <a:srgbClr val="FF0000"/>
                </a:solidFill>
              </a:rPr>
              <a:t>DURANTE EL ENCENDIDO : </a:t>
            </a:r>
            <a:r>
              <a:rPr lang="es-CO" sz="2000" b="1" i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computador, usa  </a:t>
            </a:r>
            <a:r>
              <a:rPr lang="es-CO" sz="2000" b="1" i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rutina </a:t>
            </a:r>
            <a:r>
              <a:rPr lang="es-CO" sz="2000" b="1" i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POS verificando que los módulos de la memoria RAM estén conectados de manera correcta</a:t>
            </a:r>
            <a:endParaRPr lang="es-CO" sz="2000" b="1" i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243001" y="1196752"/>
            <a:ext cx="62128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ALGUNAS</a:t>
            </a:r>
          </a:p>
          <a:p>
            <a:pPr algn="ctr"/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CARACTERISTICAS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962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051720" y="3801269"/>
            <a:ext cx="6248400" cy="1584176"/>
          </a:xfrm>
        </p:spPr>
        <p:txBody>
          <a:bodyPr>
            <a:normAutofit/>
          </a:bodyPr>
          <a:lstStyle/>
          <a:p>
            <a:r>
              <a:rPr lang="es-ES" sz="28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Kingston, Microsoft,  pctronic, Sony, alidata, daewoo. Etc.</a:t>
            </a:r>
            <a:endParaRPr lang="es-CO" sz="28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 rot="20553997">
            <a:off x="3995827" y="1944951"/>
            <a:ext cx="2891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MARCAS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http://t3.gstatic.com/images?q=tbn:ANd9GcSIHseBExGhHPC-y1Lq8yzTT2jEut3pT-7seAs97mOOkED9ctaE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109" y="1532977"/>
            <a:ext cx="1704975" cy="2676525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71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3.gstatic.com/images?q=tbn:ANd9GcSjD4CidPMBTXKhkG5ozuZv27GkhUjHEr3Qy_n1NRLHwkiqG0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5457">
            <a:off x="1354327" y="2269463"/>
            <a:ext cx="2286000" cy="181927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reflection blurRad="6350" stA="50000" endA="275" endPos="40000" dist="1016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825424" y="1241201"/>
            <a:ext cx="54216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TIPOS DE MEMORIAS </a:t>
            </a:r>
          </a:p>
          <a:p>
            <a:pPr algn="ctr"/>
            <a:r>
              <a:rPr lang="es-E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RAM</a:t>
            </a:r>
            <a:endParaRPr lang="es-E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6" name="Picture 4" descr="http://universoguia.com/wp-content/uploads/2009/04/r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7183">
            <a:off x="5270316" y="2018540"/>
            <a:ext cx="2547323" cy="191049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t1.gstatic.com/images?q=tbn:ANd9GcSkc45PX8CXdx6nDbMK7mYwio-PM9ubA3C7NsRGv9HBtgFBgCUq3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338" y="4004975"/>
            <a:ext cx="1507905" cy="150790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  <a:reflection blurRad="6350" stA="50000" endA="275" endPos="40000" dist="1016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62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ta costura">
  <a:themeElements>
    <a:clrScheme name="Alta costur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Etiqueta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lta costura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117</TotalTime>
  <Words>118</Words>
  <Application>Microsoft Office PowerPoint</Application>
  <PresentationFormat>Presentación en pantalla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Alta costura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</dc:creator>
  <cp:lastModifiedBy>IE GABRIEL GARCIA MARQUEZ </cp:lastModifiedBy>
  <cp:revision>13</cp:revision>
  <dcterms:created xsi:type="dcterms:W3CDTF">2012-02-02T19:03:41Z</dcterms:created>
  <dcterms:modified xsi:type="dcterms:W3CDTF">2012-02-09T19:20:49Z</dcterms:modified>
</cp:coreProperties>
</file>